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4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ohlrath, Christin" initials="CW" lastIdx="2" clrIdx="0">
    <p:extLst>
      <p:ext uri="{19B8F6BF-5375-455C-9EA6-DF929625EA0E}">
        <p15:presenceInfo xmlns:p15="http://schemas.microsoft.com/office/powerpoint/2012/main" userId="Wohlrath, Christin" providerId="None"/>
      </p:ext>
    </p:extLst>
  </p:cmAuthor>
  <p:cmAuthor id="2" name="Kirn, Levi" initials="KL" lastIdx="2" clrIdx="1">
    <p:extLst>
      <p:ext uri="{19B8F6BF-5375-455C-9EA6-DF929625EA0E}">
        <p15:presenceInfo xmlns:p15="http://schemas.microsoft.com/office/powerpoint/2012/main" userId="S-1-5-21-2086016090-579479802-860360866-432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AD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030" y="60"/>
      </p:cViewPr>
      <p:guideLst>
        <p:guide orient="horz" pos="3143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1A4D8-C079-4C13-8760-A185594507BE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95EC9-747D-43FE-AF49-E5F38761623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4239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1A4D8-C079-4C13-8760-A185594507BE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95EC9-747D-43FE-AF49-E5F38761623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1154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1A4D8-C079-4C13-8760-A185594507BE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95EC9-747D-43FE-AF49-E5F38761623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1317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1A4D8-C079-4C13-8760-A185594507BE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95EC9-747D-43FE-AF49-E5F38761623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85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1A4D8-C079-4C13-8760-A185594507BE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95EC9-747D-43FE-AF49-E5F38761623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5413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1A4D8-C079-4C13-8760-A185594507BE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95EC9-747D-43FE-AF49-E5F38761623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0725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1A4D8-C079-4C13-8760-A185594507BE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95EC9-747D-43FE-AF49-E5F38761623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3702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1A4D8-C079-4C13-8760-A185594507BE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95EC9-747D-43FE-AF49-E5F38761623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7853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1A4D8-C079-4C13-8760-A185594507BE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95EC9-747D-43FE-AF49-E5F38761623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8666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1A4D8-C079-4C13-8760-A185594507BE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95EC9-747D-43FE-AF49-E5F38761623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302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1A4D8-C079-4C13-8760-A185594507BE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95EC9-747D-43FE-AF49-E5F38761623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4999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1A4D8-C079-4C13-8760-A185594507BE}" type="datetimeFigureOut">
              <a:rPr lang="de-DE" smtClean="0"/>
              <a:t>28.07.2026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895EC9-747D-43FE-AF49-E5F38761623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9900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tistik.konstanz.de/" TargetMode="External"/><Relationship Id="rId2" Type="http://schemas.openxmlformats.org/officeDocument/2006/relationships/hyperlink" Target="https://offenedaten-konstanz.de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-57635" y="6675756"/>
            <a:ext cx="6928001" cy="369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357188" lvl="1"/>
            <a:r>
              <a:rPr lang="de-DE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Wir sind …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72535" y="7141102"/>
            <a:ext cx="3211311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die Abteilung Datenmanagement und Statistik der Stadt Konstanz. </a:t>
            </a:r>
          </a:p>
          <a:p>
            <a:r>
              <a:rPr lang="de-DE" sz="12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Wir stellen statistische Informationen rund um Konstanz in vielfältiger Form zur Verfügung. Mit frei verfügbaren Daten auf unserer Plattform </a:t>
            </a:r>
            <a:r>
              <a:rPr lang="de-DE" sz="12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  <a:hlinkClick r:id="rId2"/>
              </a:rPr>
              <a:t>Offene Daten Konstanz</a:t>
            </a:r>
            <a:r>
              <a:rPr lang="de-DE" sz="12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versuchen wir die Stadt Konstanz smarter zu machen.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3691463" y="7181945"/>
            <a:ext cx="3058921" cy="16466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1450" indent="-171450" algn="just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de-DE" sz="12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Gleichberechtigte Mitarbeit in einem agilen Team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de-DE" sz="12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Eine verantwortungsvolle und abwechslungsreiche Tätigkeit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de-DE" sz="12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Monatliche Aufwandsentschädigung  in Höhe von mind. 660 € bei einer Praktikumsdauer von vier bis sechs Monaten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139508" y="9192118"/>
            <a:ext cx="3005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  <a:hlinkClick r:id="rId3"/>
              </a:rPr>
              <a:t>www.statistik.konstanz.de</a:t>
            </a:r>
            <a:endParaRPr lang="de-DE" sz="1200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3566508" y="9192118"/>
            <a:ext cx="3037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chemeClr val="accent5">
                    <a:lumMod val="7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www.offene Daten Konstanz</a:t>
            </a:r>
            <a:r>
              <a:rPr lang="de-DE" sz="1200" dirty="0">
                <a:solidFill>
                  <a:schemeClr val="accent5">
                    <a:lumMod val="7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.de</a:t>
            </a:r>
          </a:p>
          <a:p>
            <a:pPr algn="ctr"/>
            <a:endParaRPr lang="de-DE" sz="1200" dirty="0">
              <a:solidFill>
                <a:schemeClr val="accent5">
                  <a:lumMod val="75000"/>
                </a:schemeClr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3691463" y="3312867"/>
            <a:ext cx="3058921" cy="28392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2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Pflichtpraktikum im Rahmen des Studiums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2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Interesse an den Themenfeldern kommunales Datenmanagement und offene Daten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2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Sicherer Umgang mit MS-Office-Programmen, insbesondere Excel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2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Erfahrungen mit Datamanagement &amp; Datenbanken wünschenswert</a:t>
            </a:r>
            <a:br>
              <a:rPr lang="de-DE" sz="12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</a:br>
            <a:r>
              <a:rPr lang="de-DE" sz="12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Optional: Erfahrung mit </a:t>
            </a:r>
            <a:r>
              <a:rPr lang="de-DE" sz="1200" dirty="0" err="1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Stata</a:t>
            </a:r>
            <a:r>
              <a:rPr lang="de-DE" sz="12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, R, Python oder andere Statistiksoftware</a:t>
            </a:r>
          </a:p>
          <a:p>
            <a:pPr marL="171450" indent="-17145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2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Selbstorganisiertes Arbeiten in einem dynamischen Umfeld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3570912" y="438715"/>
            <a:ext cx="2904481" cy="30777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de-DE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Die Stadt Konstanz bietet: 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857975" y="1062226"/>
            <a:ext cx="5745893" cy="1138773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de-DE" b="1" dirty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PRAKTIKUM </a:t>
            </a:r>
          </a:p>
          <a:p>
            <a:pPr algn="r"/>
            <a:r>
              <a:rPr lang="de-DE" b="1" dirty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IN DER ABTEILUNG </a:t>
            </a:r>
          </a:p>
          <a:p>
            <a:pPr algn="r"/>
            <a:r>
              <a:rPr lang="de-DE" b="1" dirty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DATENMANAGEMENT UND STATISTIK</a:t>
            </a:r>
          </a:p>
          <a:p>
            <a:pPr algn="r"/>
            <a:endParaRPr lang="de-DE" sz="1400" b="1" dirty="0">
              <a:solidFill>
                <a:schemeClr val="accent1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3429000" y="2272743"/>
            <a:ext cx="3096856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de-DE" sz="14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ab April 2027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182021" y="3312867"/>
            <a:ext cx="3384487" cy="325473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1450" indent="-17145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2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Aufbereitung &amp; Analyse von Fachdaten im Bereich Kommunalstatistik</a:t>
            </a:r>
          </a:p>
          <a:p>
            <a:pPr marL="171450" indent="-17145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2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Erstellen von Publikationen zu Themen rund um Konstanz von der Datenaufbereitung bis zum Endlayout</a:t>
            </a:r>
          </a:p>
          <a:p>
            <a:pPr marL="171450" indent="-17145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2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Mitarbeit bei der Pflege der Konstanzer Offene Daten-Plattform</a:t>
            </a:r>
          </a:p>
          <a:p>
            <a:pPr marL="171450" indent="-17145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2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Mitarbeit beim Aufbau eines Statistik-Dashboards </a:t>
            </a:r>
          </a:p>
          <a:p>
            <a:pPr marL="171450" indent="-17145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2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Mithilfe bei der Konzeption / Ausrollung eines kommunalen Datenmanagements</a:t>
            </a:r>
          </a:p>
          <a:p>
            <a:pPr marL="171450" indent="-17145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2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Mitarbeit in Kooperationsprojekten mit der Universität Konstanz (Konstanzer </a:t>
            </a:r>
            <a:r>
              <a:rPr lang="de-DE" sz="1200" dirty="0" err="1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BürgerInnenbefragung</a:t>
            </a:r>
            <a:r>
              <a:rPr lang="de-DE" sz="12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)</a:t>
            </a:r>
          </a:p>
        </p:txBody>
      </p:sp>
      <p:grpSp>
        <p:nvGrpSpPr>
          <p:cNvPr id="19" name="Gruppieren 18"/>
          <p:cNvGrpSpPr/>
          <p:nvPr/>
        </p:nvGrpSpPr>
        <p:grpSpPr>
          <a:xfrm>
            <a:off x="-12366" y="2889058"/>
            <a:ext cx="6870366" cy="396000"/>
            <a:chOff x="0" y="3260206"/>
            <a:chExt cx="6858000" cy="369332"/>
          </a:xfrm>
        </p:grpSpPr>
        <p:sp>
          <p:nvSpPr>
            <p:cNvPr id="2" name="Rechteck 1"/>
            <p:cNvSpPr/>
            <p:nvPr/>
          </p:nvSpPr>
          <p:spPr>
            <a:xfrm>
              <a:off x="0" y="3260206"/>
              <a:ext cx="6858000" cy="3693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" name="Textfeld 11"/>
            <p:cNvSpPr txBox="1"/>
            <p:nvPr/>
          </p:nvSpPr>
          <p:spPr>
            <a:xfrm>
              <a:off x="372278" y="3260206"/>
              <a:ext cx="3378395" cy="3693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  <a:latin typeface="Inter" panose="02000503000000020004" pitchFamily="2" charset="0"/>
                  <a:ea typeface="Inter" panose="02000503000000020004" pitchFamily="2" charset="0"/>
                  <a:cs typeface="Inter" panose="02000503000000020004" pitchFamily="2" charset="0"/>
                </a:rPr>
                <a:t>Ihre Aufgaben:</a:t>
              </a:r>
            </a:p>
          </p:txBody>
        </p:sp>
        <p:sp>
          <p:nvSpPr>
            <p:cNvPr id="10" name="Textfeld 9"/>
            <p:cNvSpPr txBox="1"/>
            <p:nvPr/>
          </p:nvSpPr>
          <p:spPr>
            <a:xfrm>
              <a:off x="3750673" y="3260206"/>
              <a:ext cx="3107327" cy="3693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/>
                  </a:solidFill>
                  <a:latin typeface="Inter" panose="02000503000000020004" pitchFamily="2" charset="0"/>
                  <a:ea typeface="Inter" panose="02000503000000020004" pitchFamily="2" charset="0"/>
                  <a:cs typeface="Inter" panose="02000503000000020004" pitchFamily="2" charset="0"/>
                </a:rPr>
                <a:t>Wir erwarten:</a:t>
              </a:r>
            </a:p>
          </p:txBody>
        </p:sp>
      </p:grpSp>
      <p:sp>
        <p:nvSpPr>
          <p:cNvPr id="14" name="Textfeld 13"/>
          <p:cNvSpPr txBox="1"/>
          <p:nvPr/>
        </p:nvSpPr>
        <p:spPr>
          <a:xfrm>
            <a:off x="3748449" y="6675676"/>
            <a:ext cx="3121917" cy="369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Wir</a:t>
            </a:r>
            <a:r>
              <a:rPr lang="de-DE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de-DE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bieten …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0" y="9587304"/>
            <a:ext cx="68703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100" dirty="0">
                <a:solidFill>
                  <a:schemeClr val="bg1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Stadt Konstanz, Amt für Digitalisierung und IT, Abteilung Datenmanagement und Statistik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0" y="8828550"/>
            <a:ext cx="685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Kontakt:</a:t>
            </a:r>
            <a:r>
              <a:rPr lang="de-DE" sz="12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Dr. Andreas Schneck</a:t>
            </a:r>
            <a:r>
              <a:rPr lang="de-DE" sz="12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| 07531-900 2247 | andreas.schneck@konstanz.de  </a:t>
            </a:r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B406485F-56E4-47EB-8B57-2C6699DF67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40" y="39110"/>
            <a:ext cx="3006247" cy="1424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2378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Farbstyle">
      <a:dk1>
        <a:sysClr val="windowText" lastClr="000000"/>
      </a:dk1>
      <a:lt1>
        <a:sysClr val="window" lastClr="FFFFFF"/>
      </a:lt1>
      <a:dk2>
        <a:srgbClr val="7F7F7F"/>
      </a:dk2>
      <a:lt2>
        <a:srgbClr val="EEECE1"/>
      </a:lt2>
      <a:accent1>
        <a:srgbClr val="E40420"/>
      </a:accent1>
      <a:accent2>
        <a:srgbClr val="5B9BD5"/>
      </a:accent2>
      <a:accent3>
        <a:srgbClr val="ED7D31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241</Words>
  <Application>Microsoft Office PowerPoint</Application>
  <PresentationFormat>A4-Papier (210 x 297 mm)</PresentationFormat>
  <Paragraphs>29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Inter</vt:lpstr>
      <vt:lpstr>Office</vt:lpstr>
      <vt:lpstr>PowerPoint-Präsentation</vt:lpstr>
    </vt:vector>
  </TitlesOfParts>
  <Company>Stadtverwaltung Konstanz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Rhomberg, Levi</dc:creator>
  <cp:lastModifiedBy>Köhler, Monika</cp:lastModifiedBy>
  <cp:revision>209</cp:revision>
  <cp:lastPrinted>2025-08-25T14:08:37Z</cp:lastPrinted>
  <dcterms:created xsi:type="dcterms:W3CDTF">2019-12-12T14:10:27Z</dcterms:created>
  <dcterms:modified xsi:type="dcterms:W3CDTF">2026-07-28T15:52:01Z</dcterms:modified>
</cp:coreProperties>
</file>